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72" r:id="rId3"/>
    <p:sldId id="273" r:id="rId4"/>
    <p:sldId id="271" r:id="rId5"/>
    <p:sldId id="259" r:id="rId6"/>
    <p:sldId id="274" r:id="rId7"/>
  </p:sldIdLst>
  <p:sldSz cx="9144000" cy="6858000" type="screen4x3"/>
  <p:notesSz cx="6858000" cy="9144000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19">
          <p15:clr>
            <a:srgbClr val="A4A3A4"/>
          </p15:clr>
        </p15:guide>
        <p15:guide id="2" orient="horz" pos="147">
          <p15:clr>
            <a:srgbClr val="A4A3A4"/>
          </p15:clr>
        </p15:guide>
        <p15:guide id="3" orient="horz">
          <p15:clr>
            <a:srgbClr val="A4A3A4"/>
          </p15:clr>
        </p15:guide>
        <p15:guide id="4" orient="horz" pos="3756">
          <p15:clr>
            <a:srgbClr val="A4A3A4"/>
          </p15:clr>
        </p15:guide>
        <p15:guide id="5" orient="horz" pos="4085">
          <p15:clr>
            <a:srgbClr val="A4A3A4"/>
          </p15:clr>
        </p15:guide>
        <p15:guide id="6" pos="339">
          <p15:clr>
            <a:srgbClr val="A4A3A4"/>
          </p15:clr>
        </p15:guide>
        <p15:guide id="7" pos="563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9C35"/>
    <a:srgbClr val="FFFFFF"/>
    <a:srgbClr val="34B233"/>
    <a:srgbClr val="000000"/>
    <a:srgbClr val="292929"/>
    <a:srgbClr val="D5D2CA"/>
    <a:srgbClr val="005172"/>
    <a:srgbClr val="6AAD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034E78-7F5D-4C2E-B375-FC64B27BC917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38B1855-1B75-4FBE-930C-398BA8C253C6}" styleName="Stijl, thema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Stijl, donker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202B0CA-FC54-4496-8BCA-5EF66A818D29}" styleName="Stijl, donker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8603FDC-E32A-4AB5-989C-0864C3EAD2B8}" styleName="Stijl, thema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B344D84-9AFB-497E-A393-DC336BA19D2E}" styleName="Stijl, gemiddeld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Stijl, gemiddeld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Stijl, gemiddeld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ijl, gemiddeld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Stijl, gemiddeld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Stijl, gemiddeld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Stijl, gemiddeld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A107856-5554-42FB-B03E-39F5DBC370BA}" styleName="Stijl, gemiddeld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E9639D4-E3E2-4D34-9284-5A2195B3D0D7}" styleName="Stijl, lich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1334" y="67"/>
      </p:cViewPr>
      <p:guideLst>
        <p:guide orient="horz" pos="1219"/>
        <p:guide orient="horz" pos="147"/>
        <p:guide orient="horz"/>
        <p:guide orient="horz" pos="3756"/>
        <p:guide orient="horz" pos="4085"/>
        <p:guide pos="339"/>
        <p:guide pos="563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EFC83C-B988-4A9E-9713-F559C31F4362}" type="datetimeFigureOut">
              <a:rPr lang="nl-NL" smtClean="0"/>
              <a:t>22-11-2018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D45D2F-C69D-4D90-B22B-9B2DC58DBD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4121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3" y="230188"/>
            <a:ext cx="8442796" cy="839787"/>
          </a:xfrm>
        </p:spPr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afbeelding 2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76508" y="3307559"/>
            <a:ext cx="2647950" cy="26479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</a:t>
            </a:r>
            <a:r>
              <a: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op het pictogram </a:t>
            </a:r>
            <a:r>
              <a:rPr kumimoji="0" lang="en-GB" sz="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als</a:t>
            </a:r>
            <a:r>
              <a: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u </a:t>
            </a:r>
            <a:r>
              <a:rPr kumimoji="0" lang="en-GB" sz="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een</a:t>
            </a:r>
            <a:r>
              <a: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GB" sz="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afbeelding</a:t>
            </a:r>
            <a:r>
              <a: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wilt </a:t>
            </a:r>
            <a:r>
              <a:rPr kumimoji="0" lang="en-GB" sz="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toevoegen</a:t>
            </a: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Tijdelijke aanduiding voor afbeelding 24"/>
          <p:cNvSpPr>
            <a:spLocks noGrp="1" noChangeAspect="1"/>
          </p:cNvSpPr>
          <p:nvPr>
            <p:ph type="pic" sz="quarter" idx="19"/>
          </p:nvPr>
        </p:nvSpPr>
        <p:spPr bwMode="auto">
          <a:xfrm>
            <a:off x="6308818" y="3307559"/>
            <a:ext cx="2647950" cy="2647950"/>
          </a:xfrm>
          <a:prstGeom prst="ellipse">
            <a:avLst/>
          </a:prstGeom>
          <a:solidFill>
            <a:srgbClr val="D5D2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</a:t>
            </a:r>
            <a:r>
              <a: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op het pictogram </a:t>
            </a:r>
            <a:r>
              <a:rPr kumimoji="0" lang="en-GB" sz="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als</a:t>
            </a:r>
            <a:r>
              <a: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u </a:t>
            </a:r>
            <a:r>
              <a:rPr kumimoji="0" lang="en-GB" sz="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een</a:t>
            </a:r>
            <a:r>
              <a: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GB" sz="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afbeelding</a:t>
            </a:r>
            <a:r>
              <a: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wilt </a:t>
            </a:r>
            <a:r>
              <a:rPr kumimoji="0" lang="en-GB" sz="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toevoegen</a:t>
            </a: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ijdelijke aanduiding voor afbeelding 24"/>
          <p:cNvSpPr>
            <a:spLocks noGrp="1" noChangeAspect="1"/>
          </p:cNvSpPr>
          <p:nvPr>
            <p:ph type="pic" sz="quarter" idx="16"/>
          </p:nvPr>
        </p:nvSpPr>
        <p:spPr bwMode="auto">
          <a:xfrm>
            <a:off x="4714655" y="3307559"/>
            <a:ext cx="2647950" cy="264795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</a:t>
            </a:r>
            <a:r>
              <a: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op het pictogram </a:t>
            </a:r>
            <a:r>
              <a:rPr kumimoji="0" lang="en-GB" sz="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als</a:t>
            </a:r>
            <a:r>
              <a: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u </a:t>
            </a:r>
            <a:r>
              <a:rPr kumimoji="0" lang="en-GB" sz="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een</a:t>
            </a:r>
            <a:r>
              <a: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GB" sz="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afbeelding</a:t>
            </a:r>
            <a:r>
              <a: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wilt </a:t>
            </a:r>
            <a:r>
              <a:rPr kumimoji="0" lang="en-GB" sz="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toevoegen</a:t>
            </a: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ijdelijke aanduiding voor afbeelding 24"/>
          <p:cNvSpPr>
            <a:spLocks noGrp="1" noChangeAspect="1"/>
          </p:cNvSpPr>
          <p:nvPr>
            <p:ph type="pic" sz="quarter" idx="15"/>
          </p:nvPr>
        </p:nvSpPr>
        <p:spPr bwMode="auto">
          <a:xfrm>
            <a:off x="3120492" y="3307559"/>
            <a:ext cx="2647950" cy="2647950"/>
          </a:xfrm>
          <a:prstGeom prst="ellipse">
            <a:avLst/>
          </a:prstGeom>
          <a:solidFill>
            <a:srgbClr val="D5D2CA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</a:t>
            </a:r>
            <a:r>
              <a: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op het pictogram </a:t>
            </a:r>
            <a:r>
              <a:rPr kumimoji="0" lang="en-GB" sz="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als</a:t>
            </a:r>
            <a:r>
              <a: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u </a:t>
            </a:r>
            <a:r>
              <a:rPr kumimoji="0" lang="en-GB" sz="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een</a:t>
            </a:r>
            <a:r>
              <a: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GB" sz="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afbeelding</a:t>
            </a:r>
            <a:r>
              <a: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wilt </a:t>
            </a:r>
            <a:r>
              <a:rPr kumimoji="0" lang="en-GB" sz="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toevoegen</a:t>
            </a: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Tijdelijke aanduiding voor tekst 4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485775" y="1616400"/>
            <a:ext cx="8447088" cy="371475"/>
          </a:xfrm>
          <a:prstGeom prst="rect">
            <a:avLst/>
          </a:prstGeom>
          <a:noFill/>
          <a:ln>
            <a:noFill/>
          </a:ln>
          <a:extLst/>
        </p:spPr>
        <p:txBody>
          <a:bodyPr lIns="36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Ondertitel</a:t>
            </a: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478633" y="2262386"/>
            <a:ext cx="8447087" cy="371475"/>
          </a:xfrm>
          <a:prstGeom prst="rect">
            <a:avLst/>
          </a:prstGeom>
          <a:noFill/>
          <a:ln>
            <a:noFill/>
          </a:ln>
          <a:extLst/>
        </p:spPr>
        <p:txBody>
          <a:bodyPr lIns="36000" rIns="90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Datum, </a:t>
            </a:r>
            <a:r>
              <a:rPr kumimoji="0" lang="en-GB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Auteursnaam</a:t>
            </a: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398339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rectangula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38" y="230188"/>
            <a:ext cx="3276000" cy="1353086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3900006" y="226800"/>
            <a:ext cx="5040000" cy="573585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GB" noProof="0" dirty="0" err="1" smtClean="0"/>
              <a:t>Klik</a:t>
            </a:r>
            <a:r>
              <a:rPr lang="en-GB" noProof="0" dirty="0" smtClean="0"/>
              <a:t> op het pictogram </a:t>
            </a:r>
            <a:r>
              <a:rPr lang="en-GB" noProof="0" dirty="0" err="1" smtClean="0"/>
              <a:t>als</a:t>
            </a:r>
            <a:r>
              <a:rPr lang="en-GB" noProof="0" dirty="0" smtClean="0"/>
              <a:t> u </a:t>
            </a:r>
            <a:r>
              <a:rPr lang="en-GB" noProof="0" dirty="0" err="1" smtClean="0"/>
              <a:t>een</a:t>
            </a:r>
            <a:r>
              <a:rPr lang="en-GB" noProof="0" dirty="0" smtClean="0"/>
              <a:t> </a:t>
            </a:r>
            <a:r>
              <a:rPr lang="en-GB" noProof="0" dirty="0" err="1" smtClean="0"/>
              <a:t>afbeelding</a:t>
            </a:r>
            <a:r>
              <a:rPr lang="en-GB" noProof="0" dirty="0" smtClean="0"/>
              <a:t> wilt </a:t>
            </a:r>
            <a:r>
              <a:rPr lang="en-GB" noProof="0" dirty="0" err="1" smtClean="0"/>
              <a:t>toevoegen</a:t>
            </a:r>
            <a:endParaRPr lang="en-GB" noProof="0" dirty="0"/>
          </a:p>
        </p:txBody>
      </p:sp>
      <p:sp>
        <p:nvSpPr>
          <p:cNvPr id="4" name="Tijdelijke aanduiding voor tekst 4"/>
          <p:cNvSpPr>
            <a:spLocks noGrp="1"/>
          </p:cNvSpPr>
          <p:nvPr>
            <p:ph type="body" sz="quarter" idx="17"/>
          </p:nvPr>
        </p:nvSpPr>
        <p:spPr>
          <a:xfrm>
            <a:off x="495302" y="1840012"/>
            <a:ext cx="3276600" cy="4122638"/>
          </a:xfrm>
        </p:spPr>
        <p:txBody>
          <a:bodyPr lIns="36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 smtClean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7234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with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2" y="230187"/>
            <a:ext cx="8442796" cy="838800"/>
          </a:xfrm>
        </p:spPr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537619" y="1933314"/>
            <a:ext cx="2639660" cy="262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GB" noProof="0" dirty="0" err="1" smtClean="0"/>
              <a:t>Klik</a:t>
            </a:r>
            <a:r>
              <a:rPr lang="en-GB" noProof="0" dirty="0" smtClean="0"/>
              <a:t> op het pictogram </a:t>
            </a:r>
            <a:r>
              <a:rPr lang="en-GB" noProof="0" dirty="0" err="1" smtClean="0"/>
              <a:t>als</a:t>
            </a:r>
            <a:r>
              <a:rPr lang="en-GB" noProof="0" dirty="0" smtClean="0"/>
              <a:t> u </a:t>
            </a:r>
            <a:r>
              <a:rPr lang="en-GB" noProof="0" dirty="0" err="1" smtClean="0"/>
              <a:t>een</a:t>
            </a:r>
            <a:r>
              <a:rPr lang="en-GB" noProof="0" dirty="0" smtClean="0"/>
              <a:t> </a:t>
            </a:r>
            <a:r>
              <a:rPr lang="en-GB" noProof="0" dirty="0" err="1" smtClean="0"/>
              <a:t>afbeelding</a:t>
            </a:r>
            <a:r>
              <a:rPr lang="en-GB" noProof="0" dirty="0" smtClean="0"/>
              <a:t> wilt </a:t>
            </a:r>
            <a:r>
              <a:rPr lang="en-GB" noProof="0" dirty="0" err="1" smtClean="0"/>
              <a:t>toevoegen</a:t>
            </a:r>
            <a:endParaRPr lang="en-GB" noProof="0" dirty="0"/>
          </a:p>
        </p:txBody>
      </p:sp>
      <p:sp>
        <p:nvSpPr>
          <p:cNvPr id="4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3418212" y="1933314"/>
            <a:ext cx="2639660" cy="262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GB" noProof="0" dirty="0" err="1" smtClean="0"/>
              <a:t>Klik</a:t>
            </a:r>
            <a:r>
              <a:rPr lang="en-GB" noProof="0" dirty="0" smtClean="0"/>
              <a:t> op het pictogram </a:t>
            </a:r>
            <a:r>
              <a:rPr lang="en-GB" noProof="0" dirty="0" err="1" smtClean="0"/>
              <a:t>als</a:t>
            </a:r>
            <a:r>
              <a:rPr lang="en-GB" noProof="0" dirty="0" smtClean="0"/>
              <a:t> u </a:t>
            </a:r>
            <a:r>
              <a:rPr lang="en-GB" noProof="0" dirty="0" err="1" smtClean="0"/>
              <a:t>een</a:t>
            </a:r>
            <a:r>
              <a:rPr lang="en-GB" noProof="0" dirty="0" smtClean="0"/>
              <a:t> </a:t>
            </a:r>
            <a:r>
              <a:rPr lang="en-GB" noProof="0" dirty="0" err="1" smtClean="0"/>
              <a:t>afbeelding</a:t>
            </a:r>
            <a:r>
              <a:rPr lang="en-GB" noProof="0" dirty="0" smtClean="0"/>
              <a:t> wilt </a:t>
            </a:r>
            <a:r>
              <a:rPr lang="en-GB" noProof="0" dirty="0" err="1" smtClean="0"/>
              <a:t>toevoegen</a:t>
            </a:r>
            <a:endParaRPr lang="en-GB" noProof="0" dirty="0"/>
          </a:p>
        </p:txBody>
      </p:sp>
      <p:sp>
        <p:nvSpPr>
          <p:cNvPr id="5" name="Tijdelijke aanduiding voor afbeelding 24"/>
          <p:cNvSpPr>
            <a:spLocks noGrp="1" noChangeAspect="1"/>
          </p:cNvSpPr>
          <p:nvPr>
            <p:ph type="pic" sz="quarter" idx="18"/>
          </p:nvPr>
        </p:nvSpPr>
        <p:spPr>
          <a:xfrm>
            <a:off x="6298805" y="1933314"/>
            <a:ext cx="2639660" cy="262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GB" noProof="0" dirty="0" err="1" smtClean="0"/>
              <a:t>Klik</a:t>
            </a:r>
            <a:r>
              <a:rPr lang="en-GB" noProof="0" dirty="0" smtClean="0"/>
              <a:t> op het pictogram </a:t>
            </a:r>
            <a:r>
              <a:rPr lang="en-GB" noProof="0" dirty="0" err="1" smtClean="0"/>
              <a:t>als</a:t>
            </a:r>
            <a:r>
              <a:rPr lang="en-GB" noProof="0" dirty="0" smtClean="0"/>
              <a:t> u </a:t>
            </a:r>
            <a:r>
              <a:rPr lang="en-GB" noProof="0" dirty="0" err="1" smtClean="0"/>
              <a:t>een</a:t>
            </a:r>
            <a:r>
              <a:rPr lang="en-GB" noProof="0" dirty="0" smtClean="0"/>
              <a:t> </a:t>
            </a:r>
            <a:r>
              <a:rPr lang="en-GB" noProof="0" dirty="0" err="1" smtClean="0"/>
              <a:t>afbeelding</a:t>
            </a:r>
            <a:r>
              <a:rPr lang="en-GB" noProof="0" dirty="0" smtClean="0"/>
              <a:t> wilt </a:t>
            </a:r>
            <a:r>
              <a:rPr lang="en-GB" noProof="0" dirty="0" err="1" smtClean="0"/>
              <a:t>toevoegen</a:t>
            </a:r>
            <a:endParaRPr lang="en-GB" noProof="0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9"/>
          </p:nvPr>
        </p:nvSpPr>
        <p:spPr>
          <a:xfrm>
            <a:off x="490538" y="4610101"/>
            <a:ext cx="2752725" cy="360000"/>
          </a:xfrm>
        </p:spPr>
        <p:txBody>
          <a:bodyPr wrap="none" lIns="36000" rIns="0"/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</a:t>
            </a:r>
            <a:endParaRPr lang="en-GB" dirty="0"/>
          </a:p>
        </p:txBody>
      </p:sp>
      <p:sp>
        <p:nvSpPr>
          <p:cNvPr id="8" name="Tijdelijke aanduiding voor tekst 6"/>
          <p:cNvSpPr>
            <a:spLocks noGrp="1"/>
          </p:cNvSpPr>
          <p:nvPr>
            <p:ph type="body" sz="quarter" idx="20"/>
          </p:nvPr>
        </p:nvSpPr>
        <p:spPr>
          <a:xfrm>
            <a:off x="3366170" y="4610101"/>
            <a:ext cx="2752725" cy="360000"/>
          </a:xfrm>
        </p:spPr>
        <p:txBody>
          <a:bodyPr wrap="none" lIns="36000" rIns="0"/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</a:t>
            </a:r>
            <a:endParaRPr lang="en-GB" dirty="0"/>
          </a:p>
        </p:txBody>
      </p:sp>
      <p:sp>
        <p:nvSpPr>
          <p:cNvPr id="9" name="Tijdelijke aanduiding voor tekst 6"/>
          <p:cNvSpPr>
            <a:spLocks noGrp="1"/>
          </p:cNvSpPr>
          <p:nvPr>
            <p:ph type="body" sz="quarter" idx="21"/>
          </p:nvPr>
        </p:nvSpPr>
        <p:spPr>
          <a:xfrm>
            <a:off x="6241802" y="4610101"/>
            <a:ext cx="2752725" cy="360000"/>
          </a:xfrm>
        </p:spPr>
        <p:txBody>
          <a:bodyPr wrap="none" lIns="36000" rIns="0"/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</a:t>
            </a:r>
            <a:endParaRPr lang="en-GB" dirty="0"/>
          </a:p>
        </p:txBody>
      </p:sp>
      <p:sp>
        <p:nvSpPr>
          <p:cNvPr id="10" name="Tijdelijke aanduiding voor tekst 6"/>
          <p:cNvSpPr>
            <a:spLocks noGrp="1"/>
          </p:cNvSpPr>
          <p:nvPr>
            <p:ph type="body" sz="quarter" idx="22"/>
          </p:nvPr>
        </p:nvSpPr>
        <p:spPr>
          <a:xfrm>
            <a:off x="490538" y="4985219"/>
            <a:ext cx="2752725" cy="360000"/>
          </a:xfrm>
        </p:spPr>
        <p:txBody>
          <a:bodyPr wrap="square" lIns="36000" rIns="0"/>
          <a:lstStyle>
            <a:lvl1pPr marL="0" indent="0">
              <a:buFontTx/>
              <a:buNone/>
              <a:defRPr sz="1800">
                <a:solidFill>
                  <a:schemeClr val="bg2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</a:t>
            </a:r>
            <a:endParaRPr lang="en-GB" dirty="0"/>
          </a:p>
        </p:txBody>
      </p:sp>
      <p:sp>
        <p:nvSpPr>
          <p:cNvPr id="11" name="Tijdelijke aanduiding voor tekst 6"/>
          <p:cNvSpPr>
            <a:spLocks noGrp="1"/>
          </p:cNvSpPr>
          <p:nvPr>
            <p:ph type="body" sz="quarter" idx="23"/>
          </p:nvPr>
        </p:nvSpPr>
        <p:spPr>
          <a:xfrm>
            <a:off x="3365675" y="4985219"/>
            <a:ext cx="2752725" cy="360000"/>
          </a:xfrm>
        </p:spPr>
        <p:txBody>
          <a:bodyPr wrap="square" lIns="36000" rIns="0"/>
          <a:lstStyle>
            <a:lvl1pPr marL="0" indent="0">
              <a:buFontTx/>
              <a:buNone/>
              <a:defRPr sz="1800">
                <a:solidFill>
                  <a:schemeClr val="bg2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</a:t>
            </a:r>
            <a:endParaRPr lang="en-GB" dirty="0"/>
          </a:p>
        </p:txBody>
      </p:sp>
      <p:sp>
        <p:nvSpPr>
          <p:cNvPr id="12" name="Tijdelijke aanduiding voor tekst 6"/>
          <p:cNvSpPr>
            <a:spLocks noGrp="1"/>
          </p:cNvSpPr>
          <p:nvPr>
            <p:ph type="body" sz="quarter" idx="24"/>
          </p:nvPr>
        </p:nvSpPr>
        <p:spPr>
          <a:xfrm>
            <a:off x="6241802" y="4985219"/>
            <a:ext cx="2752725" cy="360000"/>
          </a:xfrm>
        </p:spPr>
        <p:txBody>
          <a:bodyPr wrap="square" lIns="36000" rIns="0"/>
          <a:lstStyle>
            <a:lvl1pPr marL="0" indent="0">
              <a:buFontTx/>
              <a:buNone/>
              <a:defRPr sz="1800">
                <a:solidFill>
                  <a:schemeClr val="bg2"/>
                </a:solidFill>
              </a:defRPr>
            </a:lvl1pPr>
            <a:lvl2pPr marL="696913" indent="0">
              <a:buFontTx/>
              <a:buNone/>
              <a:defRPr sz="1800"/>
            </a:lvl2pPr>
            <a:lvl3pPr marL="1560512" indent="0">
              <a:buFontTx/>
              <a:buNone/>
              <a:defRPr sz="1800"/>
            </a:lvl3pPr>
            <a:lvl4pPr marL="2332037" indent="0">
              <a:buFontTx/>
              <a:buNone/>
              <a:defRPr sz="1800"/>
            </a:lvl4pPr>
            <a:lvl5pPr marL="3052763" indent="0">
              <a:buFontTx/>
              <a:buNone/>
              <a:defRPr sz="1800"/>
            </a:lvl5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</a:t>
            </a:r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1031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 with 2 squar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2" y="230187"/>
            <a:ext cx="8442796" cy="838800"/>
          </a:xfrm>
        </p:spPr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536399" y="1929600"/>
            <a:ext cx="4104000" cy="4027383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GB" noProof="0" dirty="0" err="1" smtClean="0"/>
              <a:t>Klik</a:t>
            </a:r>
            <a:r>
              <a:rPr lang="en-GB" noProof="0" dirty="0" smtClean="0"/>
              <a:t> op het pictogram </a:t>
            </a:r>
            <a:r>
              <a:rPr lang="en-GB" noProof="0" dirty="0" err="1" smtClean="0"/>
              <a:t>als</a:t>
            </a:r>
            <a:r>
              <a:rPr lang="en-GB" noProof="0" dirty="0" smtClean="0"/>
              <a:t> u </a:t>
            </a:r>
            <a:r>
              <a:rPr lang="en-GB" noProof="0" dirty="0" err="1" smtClean="0"/>
              <a:t>een</a:t>
            </a:r>
            <a:r>
              <a:rPr lang="en-GB" noProof="0" dirty="0" smtClean="0"/>
              <a:t> </a:t>
            </a:r>
            <a:r>
              <a:rPr lang="en-GB" noProof="0" dirty="0" err="1" smtClean="0"/>
              <a:t>afbeelding</a:t>
            </a:r>
            <a:r>
              <a:rPr lang="en-GB" noProof="0" dirty="0" smtClean="0"/>
              <a:t> wilt </a:t>
            </a:r>
            <a:r>
              <a:rPr lang="en-GB" noProof="0" dirty="0" err="1" smtClean="0"/>
              <a:t>toevoegen</a:t>
            </a:r>
            <a:endParaRPr lang="en-GB" noProof="0" dirty="0"/>
          </a:p>
        </p:txBody>
      </p:sp>
      <p:sp>
        <p:nvSpPr>
          <p:cNvPr id="5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4826161" y="1929600"/>
            <a:ext cx="4104000" cy="403305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GB" noProof="0" dirty="0" err="1" smtClean="0"/>
              <a:t>Klik</a:t>
            </a:r>
            <a:r>
              <a:rPr lang="en-GB" noProof="0" dirty="0" smtClean="0"/>
              <a:t> op het pictogram </a:t>
            </a:r>
            <a:r>
              <a:rPr lang="en-GB" noProof="0" dirty="0" err="1" smtClean="0"/>
              <a:t>als</a:t>
            </a:r>
            <a:r>
              <a:rPr lang="en-GB" noProof="0" dirty="0" smtClean="0"/>
              <a:t> u </a:t>
            </a:r>
            <a:r>
              <a:rPr lang="en-GB" noProof="0" dirty="0" err="1" smtClean="0"/>
              <a:t>een</a:t>
            </a:r>
            <a:r>
              <a:rPr lang="en-GB" noProof="0" dirty="0" smtClean="0"/>
              <a:t> </a:t>
            </a:r>
            <a:r>
              <a:rPr lang="en-GB" noProof="0" dirty="0" err="1" smtClean="0"/>
              <a:t>afbeelding</a:t>
            </a:r>
            <a:r>
              <a:rPr lang="en-GB" noProof="0" dirty="0" smtClean="0"/>
              <a:t> wilt </a:t>
            </a:r>
            <a:r>
              <a:rPr lang="en-GB" noProof="0" dirty="0" err="1" smtClean="0"/>
              <a:t>toevoegen</a:t>
            </a:r>
            <a:endParaRPr lang="en-GB" noProof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2627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536400" y="1402557"/>
            <a:ext cx="8402400" cy="455295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GB" noProof="0" dirty="0" err="1" smtClean="0"/>
              <a:t>Klik</a:t>
            </a:r>
            <a:r>
              <a:rPr lang="en-GB" noProof="0" dirty="0" smtClean="0"/>
              <a:t> op het pictogram </a:t>
            </a:r>
            <a:r>
              <a:rPr lang="en-GB" noProof="0" dirty="0" err="1" smtClean="0"/>
              <a:t>als</a:t>
            </a:r>
            <a:r>
              <a:rPr lang="en-GB" noProof="0" dirty="0" smtClean="0"/>
              <a:t> u </a:t>
            </a:r>
            <a:r>
              <a:rPr lang="en-GB" noProof="0" dirty="0" err="1" smtClean="0"/>
              <a:t>een</a:t>
            </a:r>
            <a:r>
              <a:rPr lang="en-GB" noProof="0" dirty="0" smtClean="0"/>
              <a:t> </a:t>
            </a:r>
            <a:r>
              <a:rPr lang="en-GB" noProof="0" dirty="0" err="1" smtClean="0"/>
              <a:t>afbeelding</a:t>
            </a:r>
            <a:r>
              <a:rPr lang="en-GB" noProof="0" dirty="0" smtClean="0"/>
              <a:t> wilt </a:t>
            </a:r>
            <a:r>
              <a:rPr lang="en-GB" noProof="0" dirty="0" err="1" smtClean="0"/>
              <a:t>toevoegen</a:t>
            </a:r>
            <a:endParaRPr lang="en-GB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2" y="230187"/>
            <a:ext cx="8442796" cy="838800"/>
          </a:xfrm>
        </p:spPr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8015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ectangula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/>
          </p:cNvSpPr>
          <p:nvPr>
            <p:ph type="pic" sz="quarter" idx="16"/>
          </p:nvPr>
        </p:nvSpPr>
        <p:spPr>
          <a:xfrm>
            <a:off x="536400" y="233362"/>
            <a:ext cx="4011352" cy="57204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GB" noProof="0" dirty="0" err="1" smtClean="0"/>
              <a:t>Klik</a:t>
            </a:r>
            <a:r>
              <a:rPr lang="en-GB" noProof="0" dirty="0" smtClean="0"/>
              <a:t> op het pictogram </a:t>
            </a:r>
            <a:r>
              <a:rPr lang="en-GB" noProof="0" dirty="0" err="1" smtClean="0"/>
              <a:t>als</a:t>
            </a:r>
            <a:r>
              <a:rPr lang="en-GB" noProof="0" dirty="0" smtClean="0"/>
              <a:t> u </a:t>
            </a:r>
            <a:r>
              <a:rPr lang="en-GB" noProof="0" dirty="0" err="1" smtClean="0"/>
              <a:t>een</a:t>
            </a:r>
            <a:r>
              <a:rPr lang="en-GB" noProof="0" dirty="0" smtClean="0"/>
              <a:t> </a:t>
            </a:r>
            <a:r>
              <a:rPr lang="en-GB" noProof="0" dirty="0" err="1" smtClean="0"/>
              <a:t>afbeelding</a:t>
            </a:r>
            <a:r>
              <a:rPr lang="en-GB" noProof="0" dirty="0" smtClean="0"/>
              <a:t> wilt </a:t>
            </a:r>
            <a:r>
              <a:rPr lang="en-GB" noProof="0" dirty="0" err="1" smtClean="0"/>
              <a:t>toevoegen</a:t>
            </a:r>
            <a:endParaRPr lang="en-GB" noProof="0" dirty="0"/>
          </a:p>
        </p:txBody>
      </p:sp>
      <p:sp>
        <p:nvSpPr>
          <p:cNvPr id="4" name="Tijdelijke aanduiding voor afbeelding 24"/>
          <p:cNvSpPr>
            <a:spLocks noGrp="1"/>
          </p:cNvSpPr>
          <p:nvPr>
            <p:ph type="pic" sz="quarter" idx="17"/>
          </p:nvPr>
        </p:nvSpPr>
        <p:spPr>
          <a:xfrm>
            <a:off x="4827265" y="233362"/>
            <a:ext cx="4104000" cy="571955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GB" noProof="0" dirty="0" err="1" smtClean="0"/>
              <a:t>Klik</a:t>
            </a:r>
            <a:r>
              <a:rPr lang="en-GB" noProof="0" dirty="0" smtClean="0"/>
              <a:t> op het pictogram </a:t>
            </a:r>
            <a:r>
              <a:rPr lang="en-GB" noProof="0" dirty="0" err="1" smtClean="0"/>
              <a:t>als</a:t>
            </a:r>
            <a:r>
              <a:rPr lang="en-GB" noProof="0" dirty="0" smtClean="0"/>
              <a:t> u </a:t>
            </a:r>
            <a:r>
              <a:rPr lang="en-GB" noProof="0" dirty="0" err="1" smtClean="0"/>
              <a:t>een</a:t>
            </a:r>
            <a:r>
              <a:rPr lang="en-GB" noProof="0" dirty="0" smtClean="0"/>
              <a:t> </a:t>
            </a:r>
            <a:r>
              <a:rPr lang="en-GB" noProof="0" dirty="0" err="1" smtClean="0"/>
              <a:t>afbeelding</a:t>
            </a:r>
            <a:r>
              <a:rPr lang="en-GB" noProof="0" dirty="0" smtClean="0"/>
              <a:t> wilt </a:t>
            </a:r>
            <a:r>
              <a:rPr lang="en-GB" noProof="0" dirty="0" err="1" smtClean="0"/>
              <a:t>toevoegen</a:t>
            </a:r>
            <a:endParaRPr lang="en-GB" noProof="0" dirty="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4470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beeldvu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0" y="0"/>
            <a:ext cx="9143999" cy="685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GB" noProof="0" dirty="0" err="1" smtClean="0"/>
              <a:t>Klik</a:t>
            </a:r>
            <a:r>
              <a:rPr lang="en-GB" noProof="0" dirty="0" smtClean="0"/>
              <a:t> op het pictogram </a:t>
            </a:r>
            <a:r>
              <a:rPr lang="en-GB" noProof="0" dirty="0" err="1" smtClean="0"/>
              <a:t>als</a:t>
            </a:r>
            <a:r>
              <a:rPr lang="en-GB" noProof="0" dirty="0" smtClean="0"/>
              <a:t> u </a:t>
            </a:r>
            <a:r>
              <a:rPr lang="en-GB" noProof="0" dirty="0" err="1" smtClean="0"/>
              <a:t>een</a:t>
            </a:r>
            <a:r>
              <a:rPr lang="en-GB" noProof="0" dirty="0" smtClean="0"/>
              <a:t> </a:t>
            </a:r>
            <a:r>
              <a:rPr lang="en-GB" noProof="0" dirty="0" err="1" smtClean="0"/>
              <a:t>afbeelding</a:t>
            </a:r>
            <a:r>
              <a:rPr lang="en-GB" noProof="0" dirty="0" smtClean="0"/>
              <a:t> wilt </a:t>
            </a:r>
            <a:r>
              <a:rPr lang="en-GB" noProof="0" dirty="0" err="1" smtClean="0"/>
              <a:t>toevoegen</a:t>
            </a:r>
            <a:endParaRPr lang="en-GB" noProof="0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 bwMode="white">
          <a:xfrm>
            <a:off x="491642" y="230188"/>
            <a:ext cx="8442796" cy="840125"/>
          </a:xfrm>
          <a:noFill/>
          <a:ln>
            <a:gradFill>
              <a:gsLst>
                <a:gs pos="0">
                  <a:schemeClr val="bg1"/>
                </a:gs>
                <a:gs pos="1000">
                  <a:schemeClr val="bg1">
                    <a:alpha val="0"/>
                  </a:schemeClr>
                </a:gs>
                <a:gs pos="99000">
                  <a:srgbClr val="FFFFFF">
                    <a:alpha val="0"/>
                  </a:srgbClr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628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1582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840125"/>
          </a:xfrm>
        </p:spPr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grafiek 5"/>
          <p:cNvSpPr>
            <a:spLocks noGrp="1"/>
          </p:cNvSpPr>
          <p:nvPr>
            <p:ph type="chart" sz="quarter" idx="17"/>
          </p:nvPr>
        </p:nvSpPr>
        <p:spPr>
          <a:xfrm>
            <a:off x="437321" y="1752600"/>
            <a:ext cx="8601903" cy="4314825"/>
          </a:xfrm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13773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3200" y="230187"/>
            <a:ext cx="8442796" cy="8388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5" name="Tijdelijke aanduiding voor tabel 4"/>
          <p:cNvSpPr>
            <a:spLocks noGrp="1"/>
          </p:cNvSpPr>
          <p:nvPr>
            <p:ph type="tbl" sz="quarter" idx="10"/>
          </p:nvPr>
        </p:nvSpPr>
        <p:spPr>
          <a:xfrm>
            <a:off x="538163" y="1933575"/>
            <a:ext cx="8398089" cy="4028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9337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with circ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3200" y="230188"/>
            <a:ext cx="3276000" cy="1353086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7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3887699" y="224477"/>
            <a:ext cx="5040000" cy="5040000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GB" noProof="0" dirty="0" err="1" smtClean="0"/>
              <a:t>Klik</a:t>
            </a:r>
            <a:r>
              <a:rPr lang="en-GB" noProof="0" dirty="0" smtClean="0"/>
              <a:t> op het pictogram </a:t>
            </a:r>
            <a:r>
              <a:rPr lang="en-GB" noProof="0" dirty="0" err="1" smtClean="0"/>
              <a:t>als</a:t>
            </a:r>
            <a:r>
              <a:rPr lang="en-GB" noProof="0" dirty="0" smtClean="0"/>
              <a:t> u </a:t>
            </a:r>
            <a:r>
              <a:rPr lang="en-GB" noProof="0" dirty="0" err="1" smtClean="0"/>
              <a:t>een</a:t>
            </a:r>
            <a:r>
              <a:rPr lang="en-GB" noProof="0" dirty="0" smtClean="0"/>
              <a:t> </a:t>
            </a:r>
            <a:r>
              <a:rPr lang="en-GB" noProof="0" dirty="0" err="1" smtClean="0"/>
              <a:t>afbeelding</a:t>
            </a:r>
            <a:r>
              <a:rPr lang="en-GB" noProof="0" dirty="0" smtClean="0"/>
              <a:t> wilt </a:t>
            </a:r>
            <a:r>
              <a:rPr lang="en-GB" noProof="0" dirty="0" err="1" smtClean="0"/>
              <a:t>toevoegen</a:t>
            </a:r>
            <a:endParaRPr lang="en-GB" noProof="0" dirty="0"/>
          </a:p>
        </p:txBody>
      </p:sp>
      <p:sp>
        <p:nvSpPr>
          <p:cNvPr id="8" name="Tijdelijke aanduiding voor tekst 4"/>
          <p:cNvSpPr>
            <a:spLocks noGrp="1"/>
          </p:cNvSpPr>
          <p:nvPr>
            <p:ph type="body" sz="quarter" idx="17"/>
          </p:nvPr>
        </p:nvSpPr>
        <p:spPr>
          <a:xfrm>
            <a:off x="495301" y="1835250"/>
            <a:ext cx="3276600" cy="4127400"/>
          </a:xfrm>
        </p:spPr>
        <p:txBody>
          <a:bodyPr lIns="36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 smtClean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3450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839787"/>
          </a:xfrm>
        </p:spPr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8521188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Vierde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Vijfde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3301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with multiple log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3200" y="230188"/>
            <a:ext cx="3276000" cy="1353086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8" name="Tijdelijke aanduiding voor tekst 4"/>
          <p:cNvSpPr>
            <a:spLocks noGrp="1"/>
          </p:cNvSpPr>
          <p:nvPr>
            <p:ph type="body" sz="quarter" idx="17"/>
          </p:nvPr>
        </p:nvSpPr>
        <p:spPr>
          <a:xfrm>
            <a:off x="495301" y="1835250"/>
            <a:ext cx="3276600" cy="3657600"/>
          </a:xfrm>
        </p:spPr>
        <p:txBody>
          <a:bodyPr lIns="36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 smtClean="0"/>
          </a:p>
        </p:txBody>
      </p:sp>
      <p:sp>
        <p:nvSpPr>
          <p:cNvPr id="12" name="Tijdelijke aanduiding voor afbeelding 24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3044113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en-GB" noProof="0" dirty="0" err="1" smtClean="0"/>
              <a:t>Klik</a:t>
            </a:r>
            <a:r>
              <a:rPr lang="en-GB" noProof="0" dirty="0" smtClean="0"/>
              <a:t> op het pictogram </a:t>
            </a:r>
            <a:r>
              <a:rPr lang="en-GB" noProof="0" dirty="0" err="1" smtClean="0"/>
              <a:t>als</a:t>
            </a:r>
            <a:r>
              <a:rPr lang="en-GB" noProof="0" dirty="0" smtClean="0"/>
              <a:t> u </a:t>
            </a:r>
            <a:r>
              <a:rPr lang="en-GB" noProof="0" dirty="0" err="1" smtClean="0"/>
              <a:t>een</a:t>
            </a:r>
            <a:r>
              <a:rPr lang="en-GB" noProof="0" dirty="0" smtClean="0"/>
              <a:t> logo wilt </a:t>
            </a:r>
            <a:r>
              <a:rPr lang="en-GB" noProof="0" dirty="0" err="1" smtClean="0"/>
              <a:t>toevoegen</a:t>
            </a:r>
            <a:endParaRPr lang="en-GB" noProof="0" dirty="0"/>
          </a:p>
        </p:txBody>
      </p:sp>
      <p:sp>
        <p:nvSpPr>
          <p:cNvPr id="13" name="Tijdelijke aanduiding voor afbeelding 24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4591113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en-GB" noProof="0" dirty="0" err="1" smtClean="0"/>
              <a:t>Klik</a:t>
            </a:r>
            <a:r>
              <a:rPr lang="en-GB" noProof="0" dirty="0" smtClean="0"/>
              <a:t> op het pictogram </a:t>
            </a:r>
            <a:r>
              <a:rPr lang="en-GB" noProof="0" dirty="0" err="1" smtClean="0"/>
              <a:t>als</a:t>
            </a:r>
            <a:r>
              <a:rPr lang="en-GB" noProof="0" dirty="0" smtClean="0"/>
              <a:t> u </a:t>
            </a:r>
            <a:r>
              <a:rPr lang="en-GB" noProof="0" dirty="0" err="1" smtClean="0"/>
              <a:t>een</a:t>
            </a:r>
            <a:r>
              <a:rPr lang="en-GB" noProof="0" dirty="0" smtClean="0"/>
              <a:t> logo wilt </a:t>
            </a:r>
            <a:r>
              <a:rPr lang="en-GB" noProof="0" dirty="0" err="1" smtClean="0"/>
              <a:t>toevoegen</a:t>
            </a:r>
            <a:endParaRPr lang="en-GB" noProof="0" dirty="0"/>
          </a:p>
        </p:txBody>
      </p:sp>
      <p:sp>
        <p:nvSpPr>
          <p:cNvPr id="14" name="Tijdelijke aanduiding voor afbeelding 2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6138113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en-GB" noProof="0" dirty="0" err="1" smtClean="0"/>
              <a:t>Klik</a:t>
            </a:r>
            <a:r>
              <a:rPr lang="en-GB" noProof="0" dirty="0" smtClean="0"/>
              <a:t> op het pictogram </a:t>
            </a:r>
            <a:r>
              <a:rPr lang="en-GB" noProof="0" dirty="0" err="1" smtClean="0"/>
              <a:t>als</a:t>
            </a:r>
            <a:r>
              <a:rPr lang="en-GB" noProof="0" dirty="0" smtClean="0"/>
              <a:t> u </a:t>
            </a:r>
            <a:r>
              <a:rPr lang="en-GB" noProof="0" dirty="0" err="1" smtClean="0"/>
              <a:t>een</a:t>
            </a:r>
            <a:r>
              <a:rPr lang="en-GB" noProof="0" dirty="0" smtClean="0"/>
              <a:t> logo wilt </a:t>
            </a:r>
            <a:r>
              <a:rPr lang="en-GB" noProof="0" dirty="0" err="1" smtClean="0"/>
              <a:t>toevoegen</a:t>
            </a:r>
            <a:endParaRPr lang="en-GB" noProof="0" dirty="0"/>
          </a:p>
        </p:txBody>
      </p:sp>
      <p:sp>
        <p:nvSpPr>
          <p:cNvPr id="15" name="Tijdelijke aanduiding voor afbeelding 24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7685112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en-GB" noProof="0" dirty="0" err="1" smtClean="0"/>
              <a:t>Klik</a:t>
            </a:r>
            <a:r>
              <a:rPr lang="en-GB" noProof="0" dirty="0" smtClean="0"/>
              <a:t> op het pictogram </a:t>
            </a:r>
            <a:r>
              <a:rPr lang="en-GB" noProof="0" dirty="0" err="1" smtClean="0"/>
              <a:t>als</a:t>
            </a:r>
            <a:r>
              <a:rPr lang="en-GB" noProof="0" dirty="0" smtClean="0"/>
              <a:t> u </a:t>
            </a:r>
            <a:r>
              <a:rPr lang="en-GB" noProof="0" dirty="0" err="1" smtClean="0"/>
              <a:t>een</a:t>
            </a:r>
            <a:r>
              <a:rPr lang="en-GB" noProof="0" dirty="0" smtClean="0"/>
              <a:t> logo wilt </a:t>
            </a:r>
            <a:r>
              <a:rPr lang="en-GB" noProof="0" dirty="0" err="1" smtClean="0"/>
              <a:t>toevoegen</a:t>
            </a:r>
            <a:endParaRPr lang="en-GB" noProof="0" dirty="0"/>
          </a:p>
        </p:txBody>
      </p:sp>
      <p:sp>
        <p:nvSpPr>
          <p:cNvPr id="17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3887699" y="224477"/>
            <a:ext cx="5040000" cy="5040000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GB" noProof="0" dirty="0" err="1" smtClean="0"/>
              <a:t>Klik</a:t>
            </a:r>
            <a:r>
              <a:rPr lang="en-GB" noProof="0" dirty="0" smtClean="0"/>
              <a:t> op het pictogram </a:t>
            </a:r>
            <a:r>
              <a:rPr lang="en-GB" noProof="0" dirty="0" err="1" smtClean="0"/>
              <a:t>als</a:t>
            </a:r>
            <a:r>
              <a:rPr lang="en-GB" noProof="0" dirty="0" smtClean="0"/>
              <a:t> u </a:t>
            </a:r>
            <a:r>
              <a:rPr lang="en-GB" noProof="0" dirty="0" err="1" smtClean="0"/>
              <a:t>een</a:t>
            </a:r>
            <a:r>
              <a:rPr lang="en-GB" noProof="0" dirty="0" smtClean="0"/>
              <a:t> </a:t>
            </a:r>
            <a:r>
              <a:rPr lang="en-GB" noProof="0" dirty="0" err="1" smtClean="0"/>
              <a:t>afbeelding</a:t>
            </a:r>
            <a:r>
              <a:rPr lang="en-GB" noProof="0" dirty="0" smtClean="0"/>
              <a:t> wilt </a:t>
            </a:r>
            <a:r>
              <a:rPr lang="en-GB" noProof="0" dirty="0" err="1" smtClean="0"/>
              <a:t>toevoegen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112640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</p:txBody>
      </p:sp>
      <p:sp>
        <p:nvSpPr>
          <p:cNvPr id="4" name="Tijdelijke aanduiding voor tekst 6"/>
          <p:cNvSpPr>
            <a:spLocks noGrp="1"/>
          </p:cNvSpPr>
          <p:nvPr>
            <p:ph type="body" sz="quarter" idx="11"/>
          </p:nvPr>
        </p:nvSpPr>
        <p:spPr>
          <a:xfrm>
            <a:off x="4793357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0493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</p:txBody>
      </p:sp>
      <p:sp>
        <p:nvSpPr>
          <p:cNvPr id="5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4826161" y="1929600"/>
            <a:ext cx="4104000" cy="403305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GB" noProof="0" dirty="0" err="1" smtClean="0"/>
              <a:t>Klik</a:t>
            </a:r>
            <a:r>
              <a:rPr lang="en-GB" noProof="0" dirty="0" smtClean="0"/>
              <a:t> op het pictogram </a:t>
            </a:r>
            <a:r>
              <a:rPr lang="en-GB" noProof="0" dirty="0" err="1" smtClean="0"/>
              <a:t>als</a:t>
            </a:r>
            <a:r>
              <a:rPr lang="en-GB" noProof="0" dirty="0" smtClean="0"/>
              <a:t> u </a:t>
            </a:r>
            <a:r>
              <a:rPr lang="en-GB" noProof="0" dirty="0" err="1" smtClean="0"/>
              <a:t>een</a:t>
            </a:r>
            <a:r>
              <a:rPr lang="en-GB" noProof="0" dirty="0" smtClean="0"/>
              <a:t> </a:t>
            </a:r>
            <a:r>
              <a:rPr lang="en-GB" noProof="0" dirty="0" err="1" smtClean="0"/>
              <a:t>afbeelding</a:t>
            </a:r>
            <a:r>
              <a:rPr lang="en-GB" noProof="0" dirty="0" smtClean="0"/>
              <a:t> wilt </a:t>
            </a:r>
            <a:r>
              <a:rPr lang="en-GB" noProof="0" dirty="0" err="1" smtClean="0"/>
              <a:t>toevoegen</a:t>
            </a:r>
            <a:endParaRPr lang="en-GB" noProof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017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840125"/>
          </a:xfrm>
        </p:spPr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</p:txBody>
      </p:sp>
      <p:sp>
        <p:nvSpPr>
          <p:cNvPr id="6" name="Tijdelijke aanduiding voor grafiek 5"/>
          <p:cNvSpPr>
            <a:spLocks noGrp="1"/>
          </p:cNvSpPr>
          <p:nvPr>
            <p:ph type="chart" sz="quarter" idx="17"/>
          </p:nvPr>
        </p:nvSpPr>
        <p:spPr>
          <a:xfrm>
            <a:off x="4791075" y="1752600"/>
            <a:ext cx="4140000" cy="4314825"/>
          </a:xfrm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5406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</p:txBody>
      </p:sp>
      <p:sp>
        <p:nvSpPr>
          <p:cNvPr id="5" name="Tijdelijke aanduiding voor tabel 4"/>
          <p:cNvSpPr>
            <a:spLocks noGrp="1"/>
          </p:cNvSpPr>
          <p:nvPr>
            <p:ph type="tbl" sz="quarter" idx="11"/>
          </p:nvPr>
        </p:nvSpPr>
        <p:spPr>
          <a:xfrm>
            <a:off x="4791075" y="1933575"/>
            <a:ext cx="4140000" cy="4028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8394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8" name="Tijdelijke aanduiding voor SmartArt 7"/>
          <p:cNvSpPr>
            <a:spLocks noGrp="1"/>
          </p:cNvSpPr>
          <p:nvPr>
            <p:ph type="dgm" sz="quarter" idx="10"/>
          </p:nvPr>
        </p:nvSpPr>
        <p:spPr>
          <a:xfrm>
            <a:off x="538163" y="1828800"/>
            <a:ext cx="8404225" cy="413385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0759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35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multiple log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044113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en-GB" noProof="0" dirty="0" err="1" smtClean="0"/>
              <a:t>Klik</a:t>
            </a:r>
            <a:r>
              <a:rPr lang="en-GB" noProof="0" dirty="0" smtClean="0"/>
              <a:t> op het pictogram </a:t>
            </a:r>
            <a:r>
              <a:rPr lang="en-GB" noProof="0" dirty="0" err="1" smtClean="0"/>
              <a:t>als</a:t>
            </a:r>
            <a:r>
              <a:rPr lang="en-GB" noProof="0" dirty="0" smtClean="0"/>
              <a:t> u </a:t>
            </a:r>
            <a:r>
              <a:rPr lang="en-GB" noProof="0" dirty="0" err="1" smtClean="0"/>
              <a:t>een</a:t>
            </a:r>
            <a:r>
              <a:rPr lang="en-GB" noProof="0" dirty="0" smtClean="0"/>
              <a:t> logo wilt </a:t>
            </a:r>
            <a:r>
              <a:rPr lang="en-GB" noProof="0" dirty="0" err="1" smtClean="0"/>
              <a:t>toevoegen</a:t>
            </a:r>
            <a:endParaRPr lang="en-GB" noProof="0" dirty="0"/>
          </a:p>
        </p:txBody>
      </p:sp>
      <p:sp>
        <p:nvSpPr>
          <p:cNvPr id="7" name="Tijdelijke aanduiding voor afbeelding 2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76508" y="3307559"/>
            <a:ext cx="2647950" cy="26479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</a:t>
            </a:r>
            <a:r>
              <a: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op het pictogram </a:t>
            </a:r>
            <a:r>
              <a:rPr kumimoji="0" lang="en-GB" sz="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als</a:t>
            </a:r>
            <a:r>
              <a: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u </a:t>
            </a:r>
            <a:r>
              <a:rPr kumimoji="0" lang="en-GB" sz="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een</a:t>
            </a:r>
            <a:r>
              <a: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GB" sz="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afbeelding</a:t>
            </a:r>
            <a:r>
              <a: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wilt </a:t>
            </a:r>
            <a:r>
              <a:rPr kumimoji="0" lang="en-GB" sz="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toevoegen</a:t>
            </a: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ijdelijke aanduiding voor afbeelding 24"/>
          <p:cNvSpPr>
            <a:spLocks noGrp="1" noChangeAspect="1"/>
          </p:cNvSpPr>
          <p:nvPr>
            <p:ph type="pic" sz="quarter" idx="20"/>
          </p:nvPr>
        </p:nvSpPr>
        <p:spPr bwMode="auto">
          <a:xfrm>
            <a:off x="6308818" y="3307559"/>
            <a:ext cx="2647950" cy="2647950"/>
          </a:xfrm>
          <a:prstGeom prst="ellipse">
            <a:avLst/>
          </a:prstGeom>
          <a:solidFill>
            <a:srgbClr val="D5D2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</a:t>
            </a:r>
            <a:r>
              <a: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op het pictogram </a:t>
            </a:r>
            <a:r>
              <a:rPr kumimoji="0" lang="en-GB" sz="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als</a:t>
            </a:r>
            <a:r>
              <a: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u </a:t>
            </a:r>
            <a:r>
              <a:rPr kumimoji="0" lang="en-GB" sz="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een</a:t>
            </a:r>
            <a:r>
              <a: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GB" sz="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afbeelding</a:t>
            </a:r>
            <a:r>
              <a: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wilt </a:t>
            </a:r>
            <a:r>
              <a:rPr kumimoji="0" lang="en-GB" sz="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toevoegen</a:t>
            </a: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ijdelijke aanduiding voor afbeelding 24"/>
          <p:cNvSpPr>
            <a:spLocks noGrp="1" noChangeAspect="1"/>
          </p:cNvSpPr>
          <p:nvPr>
            <p:ph type="pic" sz="quarter" idx="21"/>
          </p:nvPr>
        </p:nvSpPr>
        <p:spPr bwMode="auto">
          <a:xfrm>
            <a:off x="4714655" y="3307559"/>
            <a:ext cx="2647950" cy="2647950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</a:t>
            </a:r>
            <a:r>
              <a: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op het pictogram </a:t>
            </a:r>
            <a:r>
              <a:rPr kumimoji="0" lang="en-GB" sz="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als</a:t>
            </a:r>
            <a:r>
              <a: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u </a:t>
            </a:r>
            <a:r>
              <a:rPr kumimoji="0" lang="en-GB" sz="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een</a:t>
            </a:r>
            <a:r>
              <a: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GB" sz="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afbeelding</a:t>
            </a:r>
            <a:r>
              <a: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wilt </a:t>
            </a:r>
            <a:r>
              <a:rPr kumimoji="0" lang="en-GB" sz="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toevoegen</a:t>
            </a: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ijdelijke aanduiding voor afbeelding 24"/>
          <p:cNvSpPr>
            <a:spLocks noGrp="1" noChangeAspect="1"/>
          </p:cNvSpPr>
          <p:nvPr>
            <p:ph type="pic" sz="quarter" idx="15"/>
          </p:nvPr>
        </p:nvSpPr>
        <p:spPr bwMode="auto">
          <a:xfrm>
            <a:off x="3120492" y="3307559"/>
            <a:ext cx="2647950" cy="2647950"/>
          </a:xfrm>
          <a:prstGeom prst="ellipse">
            <a:avLst/>
          </a:prstGeom>
          <a:solidFill>
            <a:srgbClr val="D5D2CA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</a:t>
            </a:r>
            <a:r>
              <a: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op het pictogram </a:t>
            </a:r>
            <a:r>
              <a:rPr kumimoji="0" lang="en-GB" sz="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als</a:t>
            </a:r>
            <a:r>
              <a: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u </a:t>
            </a:r>
            <a:r>
              <a:rPr kumimoji="0" lang="en-GB" sz="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een</a:t>
            </a:r>
            <a:r>
              <a: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GB" sz="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afbeelding</a:t>
            </a:r>
            <a:r>
              <a: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wilt </a:t>
            </a:r>
            <a:r>
              <a:rPr kumimoji="0" lang="en-GB" sz="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toevoegen</a:t>
            </a: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491642" y="230187"/>
            <a:ext cx="8442796" cy="838800"/>
          </a:xfrm>
        </p:spPr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14" name="Tijdelijke aanduiding voor tekst 4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485775" y="1616400"/>
            <a:ext cx="8447088" cy="371475"/>
          </a:xfrm>
          <a:prstGeom prst="rect">
            <a:avLst/>
          </a:prstGeom>
          <a:noFill/>
          <a:ln>
            <a:noFill/>
          </a:ln>
          <a:extLst/>
        </p:spPr>
        <p:txBody>
          <a:bodyPr lIns="36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Ondertitel</a:t>
            </a: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5" name="Tijdelijke aanduiding voor tekst 4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476251" y="2262386"/>
            <a:ext cx="8447087" cy="371475"/>
          </a:xfrm>
          <a:prstGeom prst="rect">
            <a:avLst/>
          </a:prstGeom>
          <a:noFill/>
          <a:ln>
            <a:noFill/>
          </a:ln>
          <a:extLst/>
        </p:spPr>
        <p:txBody>
          <a:bodyPr lIns="36000" rIns="90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Datum, </a:t>
            </a:r>
            <a:r>
              <a:rPr kumimoji="0" lang="en-GB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Auteursnaam</a:t>
            </a: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6" name="Tijdelijke aanduiding voor afbeelding 24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4591113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en-GB" noProof="0" dirty="0" err="1" smtClean="0"/>
              <a:t>Klik</a:t>
            </a:r>
            <a:r>
              <a:rPr lang="en-GB" noProof="0" dirty="0" smtClean="0"/>
              <a:t> op het pictogram </a:t>
            </a:r>
            <a:r>
              <a:rPr lang="en-GB" noProof="0" dirty="0" err="1" smtClean="0"/>
              <a:t>als</a:t>
            </a:r>
            <a:r>
              <a:rPr lang="en-GB" noProof="0" dirty="0" smtClean="0"/>
              <a:t> u </a:t>
            </a:r>
            <a:r>
              <a:rPr lang="en-GB" noProof="0" dirty="0" err="1" smtClean="0"/>
              <a:t>een</a:t>
            </a:r>
            <a:r>
              <a:rPr lang="en-GB" noProof="0" dirty="0" smtClean="0"/>
              <a:t> logo wilt </a:t>
            </a:r>
            <a:r>
              <a:rPr lang="en-GB" noProof="0" dirty="0" err="1" smtClean="0"/>
              <a:t>toevoegen</a:t>
            </a:r>
            <a:endParaRPr lang="en-GB" noProof="0" dirty="0"/>
          </a:p>
        </p:txBody>
      </p:sp>
      <p:sp>
        <p:nvSpPr>
          <p:cNvPr id="17" name="Tijdelijke aanduiding voor afbeelding 2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6138113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en-GB" noProof="0" dirty="0" err="1" smtClean="0"/>
              <a:t>Klik</a:t>
            </a:r>
            <a:r>
              <a:rPr lang="en-GB" noProof="0" dirty="0" smtClean="0"/>
              <a:t> op het pictogram </a:t>
            </a:r>
            <a:r>
              <a:rPr lang="en-GB" noProof="0" dirty="0" err="1" smtClean="0"/>
              <a:t>als</a:t>
            </a:r>
            <a:r>
              <a:rPr lang="en-GB" noProof="0" dirty="0" smtClean="0"/>
              <a:t> u </a:t>
            </a:r>
            <a:r>
              <a:rPr lang="en-GB" noProof="0" dirty="0" err="1" smtClean="0"/>
              <a:t>een</a:t>
            </a:r>
            <a:r>
              <a:rPr lang="en-GB" noProof="0" dirty="0" smtClean="0"/>
              <a:t> logo wilt </a:t>
            </a:r>
            <a:r>
              <a:rPr lang="en-GB" noProof="0" dirty="0" err="1" smtClean="0"/>
              <a:t>toevoegen</a:t>
            </a:r>
            <a:endParaRPr lang="en-GB" noProof="0" dirty="0"/>
          </a:p>
        </p:txBody>
      </p:sp>
      <p:sp>
        <p:nvSpPr>
          <p:cNvPr id="18" name="Tijdelijke aanduiding voor afbeelding 24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7685112" y="6126565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en-GB" noProof="0" dirty="0" err="1" smtClean="0"/>
              <a:t>Klik</a:t>
            </a:r>
            <a:r>
              <a:rPr lang="en-GB" noProof="0" dirty="0" smtClean="0"/>
              <a:t> op het pictogram </a:t>
            </a:r>
            <a:r>
              <a:rPr lang="en-GB" noProof="0" dirty="0" err="1" smtClean="0"/>
              <a:t>als</a:t>
            </a:r>
            <a:r>
              <a:rPr lang="en-GB" noProof="0" dirty="0" smtClean="0"/>
              <a:t> u </a:t>
            </a:r>
            <a:r>
              <a:rPr lang="en-GB" noProof="0" dirty="0" err="1" smtClean="0"/>
              <a:t>een</a:t>
            </a:r>
            <a:r>
              <a:rPr lang="en-GB" noProof="0" dirty="0" smtClean="0"/>
              <a:t> logo wilt </a:t>
            </a:r>
            <a:r>
              <a:rPr lang="en-GB" noProof="0" dirty="0" err="1" smtClean="0"/>
              <a:t>toevoegen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645169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>
          <a:blip r:embed="rId2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491642" y="230188"/>
            <a:ext cx="8442796" cy="839787"/>
          </a:xfrm>
          <a:prstGeom prst="rect">
            <a:avLst/>
          </a:prstGeom>
          <a:noFill/>
          <a:ln w="0">
            <a:gradFill>
              <a:gsLst>
                <a:gs pos="0">
                  <a:schemeClr val="tx1"/>
                </a:gs>
                <a:gs pos="1000">
                  <a:schemeClr val="tx1">
                    <a:alpha val="0"/>
                  </a:schemeClr>
                </a:gs>
                <a:gs pos="99000">
                  <a:srgbClr val="005172">
                    <a:alpha val="0"/>
                  </a:srgbClr>
                </a:gs>
                <a:gs pos="100000">
                  <a:schemeClr val="tx1"/>
                </a:gs>
              </a:gsLst>
              <a:lin ang="5400000" scaled="0"/>
            </a:gradFill>
          </a:ln>
          <a:extLst/>
        </p:spPr>
        <p:txBody>
          <a:bodyPr vert="horz" wrap="square" lIns="18000" tIns="0" rIns="91440" bIns="3240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 smtClean="0"/>
          </a:p>
        </p:txBody>
      </p:sp>
      <p:sp>
        <p:nvSpPr>
          <p:cNvPr id="1028" name="Tijdelijke aanduiding voor tekst 23"/>
          <p:cNvSpPr>
            <a:spLocks noGrp="1"/>
          </p:cNvSpPr>
          <p:nvPr>
            <p:ph type="body" idx="1"/>
          </p:nvPr>
        </p:nvSpPr>
        <p:spPr bwMode="auto">
          <a:xfrm>
            <a:off x="421200" y="1843200"/>
            <a:ext cx="8521188" cy="40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Vierde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Vijfde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endParaRPr lang="en-GB" dirty="0" smtClean="0"/>
          </a:p>
        </p:txBody>
      </p:sp>
      <p:sp>
        <p:nvSpPr>
          <p:cNvPr id="4" name="Tijdelijke aanduiding voor dianummer 1"/>
          <p:cNvSpPr>
            <a:spLocks noGrp="1"/>
          </p:cNvSpPr>
          <p:nvPr>
            <p:ph type="sldNum" sz="quarter" idx="4"/>
          </p:nvPr>
        </p:nvSpPr>
        <p:spPr>
          <a:xfrm>
            <a:off x="8520432" y="6370465"/>
            <a:ext cx="468000" cy="164250"/>
          </a:xfrm>
          <a:prstGeom prst="rect">
            <a:avLst/>
          </a:prstGeom>
          <a:noFill/>
        </p:spPr>
        <p:txBody>
          <a:bodyPr wrap="square" tIns="0" rIns="36000" bIns="0" rtlCol="0">
            <a:noAutofit/>
          </a:bodyPr>
          <a:lstStyle>
            <a:lvl1pPr>
              <a:defRPr lang="nl-NL" sz="900" smtClean="0">
                <a:latin typeface="Verdana" pitchFamily="34" charset="0"/>
              </a:defRPr>
            </a:lvl1pPr>
          </a:lstStyle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  <p:pic>
        <p:nvPicPr>
          <p:cNvPr id="2" name="Picture 1"/>
          <p:cNvPicPr>
            <a:picLocks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9144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7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68" r:id="rId8"/>
    <p:sldLayoutId id="2147483664" r:id="rId9"/>
    <p:sldLayoutId id="2147483653" r:id="rId10"/>
    <p:sldLayoutId id="2147483655" r:id="rId11"/>
    <p:sldLayoutId id="2147483656" r:id="rId12"/>
    <p:sldLayoutId id="2147483657" r:id="rId13"/>
    <p:sldLayoutId id="2147483659" r:id="rId14"/>
    <p:sldLayoutId id="2147483660" r:id="rId15"/>
    <p:sldLayoutId id="2147483661" r:id="rId16"/>
    <p:sldLayoutId id="2147483663" r:id="rId17"/>
    <p:sldLayoutId id="2147483665" r:id="rId18"/>
    <p:sldLayoutId id="2147483654" r:id="rId19"/>
    <p:sldLayoutId id="2147483666" r:id="rId2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lnSpc>
          <a:spcPts val="4000"/>
        </a:lnSpc>
        <a:spcBef>
          <a:spcPct val="0"/>
        </a:spcBef>
        <a:spcAft>
          <a:spcPct val="0"/>
        </a:spcAft>
        <a:defRPr sz="3000" kern="1200">
          <a:solidFill>
            <a:schemeClr val="bg2"/>
          </a:solidFill>
          <a:latin typeface="Verdana" pitchFamily="34" charset="0"/>
          <a:ea typeface="+mj-ea"/>
          <a:cs typeface="+mj-cs"/>
        </a:defRPr>
      </a:lvl1pPr>
      <a:lvl2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2pPr>
      <a:lvl3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3pPr>
      <a:lvl4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4pPr>
      <a:lvl5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5pPr>
      <a:lvl6pPr marL="4572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6pPr>
      <a:lvl7pPr marL="9144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7pPr>
      <a:lvl8pPr marL="13716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8pPr>
      <a:lvl9pPr marL="18288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9pPr>
    </p:titleStyle>
    <p:bodyStyle>
      <a:lvl1pPr marL="252413" indent="-252413" algn="l" rtl="0" fontAlgn="base">
        <a:lnSpc>
          <a:spcPts val="2500"/>
        </a:lnSpc>
        <a:spcBef>
          <a:spcPts val="1200"/>
        </a:spcBef>
        <a:spcAft>
          <a:spcPct val="0"/>
        </a:spcAft>
        <a:buClr>
          <a:schemeClr val="bg2"/>
        </a:buClr>
        <a:buSzPct val="140000"/>
        <a:buFont typeface="Wingdings" pitchFamily="2" charset="2"/>
        <a:buChar char="§"/>
        <a:defRPr sz="2200" kern="1200">
          <a:solidFill>
            <a:schemeClr val="bg2"/>
          </a:solidFill>
          <a:latin typeface="Verdana" pitchFamily="34" charset="0"/>
          <a:ea typeface="+mn-ea"/>
          <a:cs typeface="+mn-cs"/>
        </a:defRPr>
      </a:lvl1pPr>
      <a:lvl2pPr marL="982663" indent="-285750" algn="l" rtl="0" fontAlgn="base">
        <a:lnSpc>
          <a:spcPts val="2500"/>
        </a:lnSpc>
        <a:spcBef>
          <a:spcPts val="1000"/>
        </a:spcBef>
        <a:spcAft>
          <a:spcPct val="0"/>
        </a:spcAft>
        <a:buClr>
          <a:schemeClr val="bg2"/>
        </a:buClr>
        <a:buSzPct val="115000"/>
        <a:buFont typeface="Verdana" pitchFamily="34" charset="0"/>
        <a:buChar char="●"/>
        <a:defRPr sz="2200" kern="1200">
          <a:solidFill>
            <a:schemeClr val="bg2"/>
          </a:solidFill>
          <a:latin typeface="Verdana" pitchFamily="34" charset="0"/>
          <a:ea typeface="+mn-ea"/>
          <a:cs typeface="+mn-cs"/>
        </a:defRPr>
      </a:lvl2pPr>
      <a:lvl3pPr marL="1879600" indent="-319088" algn="l" rtl="0" fontAlgn="base">
        <a:lnSpc>
          <a:spcPts val="2500"/>
        </a:lnSpc>
        <a:spcBef>
          <a:spcPts val="1000"/>
        </a:spcBef>
        <a:spcAft>
          <a:spcPct val="0"/>
        </a:spcAft>
        <a:buSzPct val="115000"/>
        <a:buFont typeface="Verdana" pitchFamily="34" charset="0"/>
        <a:buChar char="●"/>
        <a:defRPr sz="2200" kern="1200">
          <a:solidFill>
            <a:schemeClr val="bg2"/>
          </a:solidFill>
          <a:latin typeface="Verdana" pitchFamily="34" charset="0"/>
          <a:ea typeface="+mn-ea"/>
          <a:cs typeface="+mn-cs"/>
        </a:defRPr>
      </a:lvl3pPr>
      <a:lvl4pPr marL="2692400" indent="-360363" algn="l" rtl="0" fontAlgn="base">
        <a:lnSpc>
          <a:spcPts val="2500"/>
        </a:lnSpc>
        <a:spcBef>
          <a:spcPct val="20000"/>
        </a:spcBef>
        <a:spcAft>
          <a:spcPct val="0"/>
        </a:spcAft>
        <a:buSzPct val="115000"/>
        <a:buFont typeface="Verdana" pitchFamily="34" charset="0"/>
        <a:buChar char="●"/>
        <a:defRPr sz="2200" kern="1200" baseline="0">
          <a:solidFill>
            <a:schemeClr val="bg2"/>
          </a:solidFill>
          <a:latin typeface="Verdana" pitchFamily="34" charset="0"/>
          <a:ea typeface="+mn-ea"/>
          <a:cs typeface="+mn-cs"/>
        </a:defRPr>
      </a:lvl4pPr>
      <a:lvl5pPr marL="3405188" indent="-352425" algn="l" rtl="0" fontAlgn="base">
        <a:lnSpc>
          <a:spcPts val="2500"/>
        </a:lnSpc>
        <a:spcBef>
          <a:spcPct val="20000"/>
        </a:spcBef>
        <a:spcAft>
          <a:spcPct val="0"/>
        </a:spcAft>
        <a:buSzPct val="115000"/>
        <a:buFont typeface="Verdana" pitchFamily="34" charset="0"/>
        <a:buChar char="●"/>
        <a:defRPr sz="2200" kern="1200">
          <a:solidFill>
            <a:schemeClr val="bg2"/>
          </a:solidFill>
          <a:latin typeface="Verdan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3" y="230188"/>
            <a:ext cx="8442796" cy="791650"/>
          </a:xfrm>
        </p:spPr>
        <p:txBody>
          <a:bodyPr/>
          <a:lstStyle/>
          <a:p>
            <a:r>
              <a:rPr lang="en-GB" sz="2800" dirty="0" smtClean="0"/>
              <a:t>Experimental demo</a:t>
            </a:r>
            <a:endParaRPr lang="en-GB" sz="280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7"/>
          </p:nvPr>
        </p:nvSpPr>
        <p:spPr>
          <a:xfrm>
            <a:off x="476508" y="1270636"/>
            <a:ext cx="8447088" cy="371475"/>
          </a:xfrm>
        </p:spPr>
        <p:txBody>
          <a:bodyPr/>
          <a:lstStyle/>
          <a:p>
            <a:r>
              <a:rPr lang="en-IE" dirty="0"/>
              <a:t>Large-scale development GPU-BFAST</a:t>
            </a:r>
            <a:endParaRPr lang="en-GB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8"/>
          </p:nvPr>
        </p:nvSpPr>
        <p:spPr>
          <a:xfrm>
            <a:off x="478633" y="2262386"/>
            <a:ext cx="8447087" cy="916243"/>
          </a:xfrm>
        </p:spPr>
        <p:txBody>
          <a:bodyPr/>
          <a:lstStyle/>
          <a:p>
            <a:pPr algn="r">
              <a:spcBef>
                <a:spcPts val="0"/>
              </a:spcBef>
            </a:pPr>
            <a:r>
              <a:rPr lang="en-GB" sz="1800" dirty="0" smtClean="0"/>
              <a:t>Fabian Gieseke</a:t>
            </a:r>
          </a:p>
          <a:p>
            <a:pPr algn="r">
              <a:spcBef>
                <a:spcPts val="0"/>
              </a:spcBef>
            </a:pPr>
            <a:r>
              <a:rPr lang="en-GB" sz="1800" dirty="0" smtClean="0"/>
              <a:t>Sabina Rosca</a:t>
            </a:r>
            <a:endParaRPr lang="en-GB" sz="1800" dirty="0"/>
          </a:p>
        </p:txBody>
      </p:sp>
      <p:pic>
        <p:nvPicPr>
          <p:cNvPr id="12" name="Picture Placeholder 2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4" r="12924"/>
          <a:stretch>
            <a:fillRect/>
          </a:stretch>
        </p:blipFill>
        <p:spPr>
          <a:xfrm>
            <a:off x="487351" y="3321651"/>
            <a:ext cx="2647950" cy="2647950"/>
          </a:xfrm>
          <a:ln w="12700">
            <a:solidFill>
              <a:srgbClr val="292929"/>
            </a:solidFill>
          </a:ln>
        </p:spPr>
      </p:pic>
      <p:pic>
        <p:nvPicPr>
          <p:cNvPr id="13" name="Picture 12"/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4" b="14054"/>
          <a:stretch>
            <a:fillRect/>
          </a:stretch>
        </p:blipFill>
        <p:spPr bwMode="auto">
          <a:xfrm>
            <a:off x="5784090" y="3321651"/>
            <a:ext cx="2649600" cy="2649600"/>
          </a:xfrm>
          <a:prstGeom prst="ellipse">
            <a:avLst/>
          </a:prstGeom>
          <a:solidFill>
            <a:srgbClr val="D5D2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Gr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3" r="16903"/>
          <a:stretch>
            <a:fillRect/>
          </a:stretch>
        </p:blipFill>
        <p:spPr bwMode="auto">
          <a:xfrm>
            <a:off x="4588467" y="3321651"/>
            <a:ext cx="2649600" cy="2649600"/>
          </a:xfrm>
          <a:prstGeom prst="ellipse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Gr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34490" y="3321651"/>
            <a:ext cx="2649600" cy="2649600"/>
          </a:xfrm>
          <a:prstGeom prst="ellipse">
            <a:avLst/>
          </a:prstGeom>
          <a:solidFill>
            <a:schemeClr val="accent3"/>
          </a:solidFill>
          <a:ln w="12700">
            <a:solidFill>
              <a:srgbClr val="292929"/>
            </a:solidFill>
          </a:ln>
          <a:extLst/>
        </p:spPr>
      </p:pic>
    </p:spTree>
    <p:extLst>
      <p:ext uri="{BB962C8B-B14F-4D97-AF65-F5344CB8AC3E}">
        <p14:creationId xmlns:p14="http://schemas.microsoft.com/office/powerpoint/2010/main" val="198388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840125"/>
          </a:xfrm>
        </p:spPr>
        <p:txBody>
          <a:bodyPr/>
          <a:lstStyle/>
          <a:p>
            <a:r>
              <a:rPr lang="en-GB" sz="2800" dirty="0" smtClean="0"/>
              <a:t>1</a:t>
            </a:r>
            <a:r>
              <a:rPr lang="en-GB" sz="2800" baseline="30000" dirty="0" smtClean="0"/>
              <a:t>st</a:t>
            </a:r>
            <a:r>
              <a:rPr lang="en-GB" dirty="0" smtClean="0"/>
              <a:t> development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2</a:t>
            </a:fld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748"/>
          <a:stretch/>
        </p:blipFill>
        <p:spPr>
          <a:xfrm>
            <a:off x="3276600" y="3267895"/>
            <a:ext cx="2615074" cy="29565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612"/>
          <a:stretch/>
        </p:blipFill>
        <p:spPr>
          <a:xfrm>
            <a:off x="6146701" y="3192959"/>
            <a:ext cx="2373731" cy="28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6262"/>
          <a:stretch/>
        </p:blipFill>
        <p:spPr>
          <a:xfrm>
            <a:off x="743270" y="3283131"/>
            <a:ext cx="2271261" cy="26996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0650" y="724035"/>
            <a:ext cx="3633788" cy="204311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1642" y="1874596"/>
            <a:ext cx="517763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IE" sz="1400" dirty="0" smtClean="0">
                <a:latin typeface="LinLibertineT"/>
              </a:rPr>
              <a:t>BFAST(R) in SEPAL 36CPU: 5,540 s (92.3 min)</a:t>
            </a:r>
          </a:p>
          <a:p>
            <a:pPr>
              <a:spcBef>
                <a:spcPts val="600"/>
              </a:spcBef>
            </a:pPr>
            <a:r>
              <a:rPr lang="en-IE" sz="1400" dirty="0" smtClean="0">
                <a:latin typeface="LinLibertineT"/>
              </a:rPr>
              <a:t>1,000 </a:t>
            </a:r>
            <a:r>
              <a:rPr lang="en-GB" sz="1400" dirty="0" smtClean="0">
                <a:latin typeface="LinLibertineT"/>
              </a:rPr>
              <a:t>times </a:t>
            </a:r>
            <a:r>
              <a:rPr lang="en-GB" sz="1400" dirty="0">
                <a:latin typeface="LinLibertineT"/>
              </a:rPr>
              <a:t>slower </a:t>
            </a:r>
            <a:endParaRPr lang="en-GB" sz="1400" dirty="0" smtClean="0">
              <a:latin typeface="LinLibertineT"/>
            </a:endParaRPr>
          </a:p>
          <a:p>
            <a:pPr>
              <a:spcBef>
                <a:spcPts val="600"/>
              </a:spcBef>
            </a:pPr>
            <a:r>
              <a:rPr lang="en-GB" sz="1400" dirty="0" smtClean="0">
                <a:latin typeface="Inconsolatazi4-Regular"/>
              </a:rPr>
              <a:t>BFAST(GPU): 3.9 s</a:t>
            </a:r>
            <a:endParaRPr lang="en-GB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491642" y="1301057"/>
            <a:ext cx="310501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GB" sz="1400" dirty="0" smtClean="0">
                <a:latin typeface="Verdana" pitchFamily="34" charset="0"/>
              </a:rPr>
              <a:t>Only datasets with no NA values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11722" y="6204374"/>
            <a:ext cx="315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latin typeface="LinLibertineT"/>
              </a:rPr>
              <a:t>400,000 ha -</a:t>
            </a:r>
            <a:r>
              <a:rPr lang="it-IT" dirty="0" smtClean="0">
                <a:latin typeface="LinLibertineT"/>
              </a:rPr>
              <a:t> </a:t>
            </a:r>
            <a:r>
              <a:rPr lang="it-IT" dirty="0">
                <a:latin typeface="LinLibertineT"/>
              </a:rPr>
              <a:t>Atacama </a:t>
            </a:r>
            <a:r>
              <a:rPr lang="it-IT" dirty="0" smtClean="0">
                <a:latin typeface="LinLibertineT"/>
              </a:rPr>
              <a:t>Desert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783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en-GB" sz="2800" dirty="0" smtClean="0"/>
              <a:t>Real-world solution</a:t>
            </a:r>
            <a:endParaRPr lang="en-GB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3</a:t>
            </a:fld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91642" y="1352750"/>
            <a:ext cx="40767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Verdana" pitchFamily="34" charset="0"/>
              </a:rPr>
              <a:t>A</a:t>
            </a:r>
            <a:r>
              <a:rPr lang="en-GB" sz="1400" dirty="0" smtClean="0">
                <a:latin typeface="Verdana" pitchFamily="34" charset="0"/>
              </a:rPr>
              <a:t>ccount for datasets with </a:t>
            </a:r>
            <a:r>
              <a:rPr lang="en-GB" sz="1600" dirty="0" smtClean="0">
                <a:latin typeface="Verdana" pitchFamily="34" charset="0"/>
              </a:rPr>
              <a:t>missing</a:t>
            </a:r>
            <a:r>
              <a:rPr lang="en-GB" sz="1400" dirty="0" smtClean="0">
                <a:latin typeface="Verdana" pitchFamily="34" charset="0"/>
              </a:rPr>
              <a:t> data</a:t>
            </a:r>
          </a:p>
        </p:txBody>
      </p:sp>
      <p:pic>
        <p:nvPicPr>
          <p:cNvPr id="5" name="Picture 4" descr="D:\Workspace\SIRS\Reports\BFAST_Presentation\GIFS\Peru\gIF\ll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45" y="1840944"/>
            <a:ext cx="4470083" cy="317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D:\Workspace\SIRS\Reports\BFAST_Presentation\GIFS\Peru\gIF\Ndmi_seq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072" y="1840944"/>
            <a:ext cx="4470083" cy="317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708" y="2495021"/>
            <a:ext cx="51435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923193" y="5282163"/>
            <a:ext cx="4572000" cy="93871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800"/>
              </a:lnSpc>
              <a:spcBef>
                <a:spcPts val="600"/>
              </a:spcBef>
            </a:pPr>
            <a:r>
              <a:rPr lang="en-GB" dirty="0" smtClean="0">
                <a:latin typeface="Verdana" pitchFamily="34" charset="0"/>
              </a:rPr>
              <a:t>10 000 ha - Peru</a:t>
            </a:r>
          </a:p>
          <a:p>
            <a:pPr>
              <a:lnSpc>
                <a:spcPts val="1800"/>
              </a:lnSpc>
              <a:spcBef>
                <a:spcPts val="600"/>
              </a:spcBef>
            </a:pPr>
            <a:r>
              <a:rPr lang="en-GB" dirty="0" smtClean="0">
                <a:latin typeface="Verdana" pitchFamily="34" charset="0"/>
              </a:rPr>
              <a:t>36 CPU: 1.85 min</a:t>
            </a:r>
          </a:p>
          <a:p>
            <a:pPr>
              <a:lnSpc>
                <a:spcPts val="1800"/>
              </a:lnSpc>
              <a:spcBef>
                <a:spcPts val="600"/>
              </a:spcBef>
            </a:pPr>
            <a:endParaRPr lang="en-GB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50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27" y="3106149"/>
            <a:ext cx="2426018" cy="2936081"/>
          </a:xfrm>
          <a:prstGeom prst="rect">
            <a:avLst/>
          </a:prstGeom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4</a:t>
            </a:fld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en-GB" dirty="0" smtClean="0"/>
              <a:t>Going big scale</a:t>
            </a:r>
            <a:endParaRPr lang="en-GB" dirty="0"/>
          </a:p>
        </p:txBody>
      </p:sp>
      <p:sp>
        <p:nvSpPr>
          <p:cNvPr id="8" name="Slide Number Placeholder 2"/>
          <p:cNvSpPr txBox="1">
            <a:spLocks/>
          </p:cNvSpPr>
          <p:nvPr/>
        </p:nvSpPr>
        <p:spPr bwMode="auto">
          <a:xfrm>
            <a:off x="8520432" y="6370465"/>
            <a:ext cx="468000" cy="16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2413" indent="-252413" algn="l" rtl="0" fontAlgn="base">
              <a:lnSpc>
                <a:spcPts val="2500"/>
              </a:lnSpc>
              <a:spcBef>
                <a:spcPts val="1200"/>
              </a:spcBef>
              <a:spcAft>
                <a:spcPct val="0"/>
              </a:spcAft>
              <a:buClr>
                <a:schemeClr val="bg2"/>
              </a:buClr>
              <a:buSzPct val="140000"/>
              <a:buFont typeface="Wingdings" pitchFamily="2" charset="2"/>
              <a:buChar char="§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1pPr>
            <a:lvl2pPr marL="982663" indent="-285750" algn="l" rtl="0" fontAlgn="base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Clr>
                <a:schemeClr val="bg2"/>
              </a:buClr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2pPr>
            <a:lvl3pPr marL="1879600" indent="-319088" algn="l" rtl="0" fontAlgn="base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3pPr>
            <a:lvl4pPr marL="2692400" indent="-360363" algn="l" rt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 baseline="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4pPr>
            <a:lvl5pPr marL="3405188" indent="-352425" algn="l" rt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4</a:t>
            </a:fld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1921"/>
          <a:stretch/>
        </p:blipFill>
        <p:spPr>
          <a:xfrm>
            <a:off x="5773453" y="1262189"/>
            <a:ext cx="3206468" cy="47948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73453" y="1262189"/>
            <a:ext cx="1742080" cy="323165"/>
          </a:xfrm>
          <a:prstGeom prst="rect">
            <a:avLst/>
          </a:prstGeom>
          <a:solidFill>
            <a:srgbClr val="FFFF99"/>
          </a:solidFill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GB" sz="1400" dirty="0" smtClean="0">
                <a:latin typeface="Verdana" pitchFamily="34" charset="0"/>
              </a:rPr>
              <a:t>Peru, Padre Abad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048" y="3106149"/>
            <a:ext cx="2426018" cy="293608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131048" y="3112806"/>
            <a:ext cx="639919" cy="323165"/>
          </a:xfrm>
          <a:prstGeom prst="rect">
            <a:avLst/>
          </a:prstGeom>
          <a:solidFill>
            <a:srgbClr val="FFFF99"/>
          </a:solidFill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GB" sz="1400" dirty="0" smtClean="0">
                <a:latin typeface="Verdana" pitchFamily="34" charset="0"/>
              </a:rPr>
              <a:t>2013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8129" y="3112807"/>
            <a:ext cx="639919" cy="323165"/>
          </a:xfrm>
          <a:prstGeom prst="rect">
            <a:avLst/>
          </a:prstGeom>
          <a:solidFill>
            <a:srgbClr val="FFFF99"/>
          </a:solidFill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GB" sz="1400" dirty="0" smtClean="0">
                <a:latin typeface="Verdana" pitchFamily="34" charset="0"/>
              </a:rPr>
              <a:t>2009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1642" y="1585354"/>
            <a:ext cx="299998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GB" sz="1400" dirty="0" smtClean="0">
                <a:latin typeface="Verdana" pitchFamily="34" charset="0"/>
              </a:rPr>
              <a:t>Ready to test it on larger areas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1642" y="2076014"/>
            <a:ext cx="311059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GB" sz="1400" dirty="0" smtClean="0">
                <a:latin typeface="Verdana" pitchFamily="34" charset="0"/>
              </a:rPr>
              <a:t>882 250 ha – Padre Abad region</a:t>
            </a:r>
          </a:p>
        </p:txBody>
      </p:sp>
    </p:spTree>
    <p:extLst>
      <p:ext uri="{BB962C8B-B14F-4D97-AF65-F5344CB8AC3E}">
        <p14:creationId xmlns:p14="http://schemas.microsoft.com/office/powerpoint/2010/main" val="236701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5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93200" y="230188"/>
            <a:ext cx="3276000" cy="1304611"/>
          </a:xfrm>
        </p:spPr>
        <p:txBody>
          <a:bodyPr/>
          <a:lstStyle/>
          <a:p>
            <a:r>
              <a:rPr lang="en-GB" dirty="0" smtClean="0"/>
              <a:t>Experimental demo</a:t>
            </a:r>
            <a:endParaRPr lang="en-GB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343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2" y="230188"/>
            <a:ext cx="8442796" cy="791650"/>
          </a:xfrm>
        </p:spPr>
        <p:txBody>
          <a:bodyPr/>
          <a:lstStyle/>
          <a:p>
            <a:r>
              <a:rPr lang="en-GB" dirty="0" smtClean="0"/>
              <a:t>Discussion points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6</a:t>
            </a:fld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99" y="2144971"/>
            <a:ext cx="2687294" cy="324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1642" y="1644253"/>
            <a:ext cx="26164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Verdana" pitchFamily="34" charset="0"/>
              </a:rPr>
              <a:t>This is work in progress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476" y="2144971"/>
            <a:ext cx="3290956" cy="324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034" y="2144971"/>
            <a:ext cx="22294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0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UR">
  <a:themeElements>
    <a:clrScheme name="Wageningen UR witte achtergrond">
      <a:dk1>
        <a:srgbClr val="005172"/>
      </a:dk1>
      <a:lt1>
        <a:srgbClr val="FFFFFF"/>
      </a:lt1>
      <a:dk2>
        <a:srgbClr val="34B233"/>
      </a:dk2>
      <a:lt2>
        <a:srgbClr val="005172"/>
      </a:lt2>
      <a:accent1>
        <a:srgbClr val="519FD7"/>
      </a:accent1>
      <a:accent2>
        <a:srgbClr val="A59D95"/>
      </a:accent2>
      <a:accent3>
        <a:srgbClr val="D5D2CA"/>
      </a:accent3>
      <a:accent4>
        <a:srgbClr val="FF7900"/>
      </a:accent4>
      <a:accent5>
        <a:srgbClr val="00549F"/>
      </a:accent5>
      <a:accent6>
        <a:srgbClr val="000000"/>
      </a:accent6>
      <a:hlink>
        <a:srgbClr val="00549F"/>
      </a:hlink>
      <a:folHlink>
        <a:srgbClr val="000000"/>
      </a:folHlink>
    </a:clrScheme>
    <a:fontScheme name="Wageningen U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ts val="1800"/>
          </a:lnSpc>
          <a:defRPr sz="1400" dirty="0" err="1" smtClean="0">
            <a:latin typeface="Verdan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2326</TotalTime>
  <Words>97</Words>
  <Application>Microsoft Office PowerPoint</Application>
  <PresentationFormat>On-screen Show (4:3)</PresentationFormat>
  <Paragraphs>29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Inconsolatazi4-Regular</vt:lpstr>
      <vt:lpstr>LinLibertineT</vt:lpstr>
      <vt:lpstr>Verdana</vt:lpstr>
      <vt:lpstr>Wingdings</vt:lpstr>
      <vt:lpstr>WUR</vt:lpstr>
      <vt:lpstr>Experimental demo</vt:lpstr>
      <vt:lpstr>1st development</vt:lpstr>
      <vt:lpstr>Real-world solution</vt:lpstr>
      <vt:lpstr>Going big scale</vt:lpstr>
      <vt:lpstr>Experimental demo</vt:lpstr>
      <vt:lpstr>Discussion points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Martin Brinkman</dc:creator>
  <cp:lastModifiedBy>Rosca, Sabina</cp:lastModifiedBy>
  <cp:revision>285</cp:revision>
  <dcterms:created xsi:type="dcterms:W3CDTF">2011-09-29T08:30:03Z</dcterms:created>
  <dcterms:modified xsi:type="dcterms:W3CDTF">2018-11-22T11:11:30Z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_Template">
    <vt:lpwstr>WHUK.pptx</vt:lpwstr>
  </property>
</Properties>
</file>